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36E03-0C14-447D-AADA-3A1E0AD0CC05}" v="32" dt="2024-10-21T14:38:31.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5706" autoAdjust="0"/>
  </p:normalViewPr>
  <p:slideViewPr>
    <p:cSldViewPr snapToGrid="0">
      <p:cViewPr varScale="1">
        <p:scale>
          <a:sx n="64" d="100"/>
          <a:sy n="64"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10/21/2024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10/21/2024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1349115"/>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1693888"/>
            <a:ext cx="8686800" cy="2031325"/>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p:txBody>
      </p:sp>
    </p:spTree>
    <p:extLst>
      <p:ext uri="{BB962C8B-B14F-4D97-AF65-F5344CB8AC3E}">
        <p14:creationId xmlns:p14="http://schemas.microsoft.com/office/powerpoint/2010/main" val="315733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2881</TotalTime>
  <Words>6006</Words>
  <Application>Microsoft Office PowerPoint</Application>
  <PresentationFormat>Custom</PresentationFormat>
  <Paragraphs>704</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34</cp:revision>
  <dcterms:created xsi:type="dcterms:W3CDTF">2024-08-21T00:42:40Z</dcterms:created>
  <dcterms:modified xsi:type="dcterms:W3CDTF">2024-10-21T19:46:00Z</dcterms:modified>
</cp:coreProperties>
</file>